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4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2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4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7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9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0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6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F205-122E-4E45-95B6-14B38E9A65D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D11D-1CE7-41BE-BB70-23722A14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AF1ECE-6549-4673-B357-9E0588B6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7614" cy="173894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FC50F-37BD-47F9-8F49-0235EDF76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4346" y="1462236"/>
            <a:ext cx="11130455" cy="1848522"/>
          </a:xfrm>
        </p:spPr>
        <p:txBody>
          <a:bodyPr>
            <a:noAutofit/>
          </a:bodyPr>
          <a:lstStyle/>
          <a:p>
            <a:r>
              <a:rPr lang="ru-RU" sz="17000" b="1" dirty="0">
                <a:ln w="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Bahnschrift" panose="020B0502040204020203" pitchFamily="34" charset="0"/>
                <a:ea typeface="Batang" panose="02030600000101010101" pitchFamily="18" charset="-127"/>
              </a:rPr>
              <a:t>ДИПЛОМ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E22C15-71AB-419B-98C2-08542C9E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870" y="3310758"/>
            <a:ext cx="10878206" cy="80404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образования Кировского района </a:t>
            </a:r>
          </a:p>
          <a:p>
            <a:r>
              <a:rPr lang="ru-RU" sz="2400" b="1" dirty="0">
                <a:solidFill>
                  <a:srgbClr val="70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г. Кемерово</a:t>
            </a:r>
          </a:p>
          <a:p>
            <a:r>
              <a:rPr lang="ru-RU" sz="2400" b="1" dirty="0">
                <a:solidFill>
                  <a:srgbClr val="70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МБОУДО «Центр развития творчества детей и юношества </a:t>
            </a:r>
          </a:p>
          <a:p>
            <a:r>
              <a:rPr lang="ru-RU" sz="2400" b="1" dirty="0">
                <a:solidFill>
                  <a:srgbClr val="706A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района»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награждает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Синеву Таисию,</a:t>
            </a: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82»</a:t>
            </a: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Чарышева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Викторовна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районном этапе городской выставки экспозиций ДПИ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«Талантов россыпь – гениев полет»,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посвященной Году педагога  и наставника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2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60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Times New Roman</vt:lpstr>
      <vt:lpstr>Тема Office</vt:lpstr>
      <vt:lpstr>ДИПЛОМ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2022-12-19T05:16:21Z</dcterms:created>
  <dcterms:modified xsi:type="dcterms:W3CDTF">2022-12-20T11:16:53Z</dcterms:modified>
</cp:coreProperties>
</file>