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2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5338" y="243627"/>
            <a:ext cx="5188701" cy="1013952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6000" dirty="0" smtClean="0">
                <a:solidFill>
                  <a:schemeClr val="accent5"/>
                </a:solidFill>
              </a:rPr>
              <a:t>Мастер-класс</a:t>
            </a:r>
            <a:endParaRPr lang="ru-RU" sz="6000" dirty="0">
              <a:solidFill>
                <a:schemeClr val="accent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0370" y="1437969"/>
            <a:ext cx="7766936" cy="263313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Аппликация </a:t>
            </a:r>
            <a:r>
              <a:rPr lang="ru-RU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полуобьемная</a:t>
            </a:r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фоамирана.  Тюльпаны.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913" y="2120080"/>
            <a:ext cx="3383573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43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70489"/>
            <a:ext cx="7766936" cy="671175"/>
          </a:xfrm>
        </p:spPr>
        <p:txBody>
          <a:bodyPr/>
          <a:lstStyle/>
          <a:p>
            <a:r>
              <a:rPr lang="ru-RU" sz="2000" dirty="0" smtClean="0"/>
              <a:t>Карандашом или маркером дорисовать стебелек тюльпанам.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1472" y="1122222"/>
            <a:ext cx="5204464" cy="52998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3781" y="1169913"/>
            <a:ext cx="5299845" cy="52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31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/>
                </a:solidFill>
              </a:rPr>
              <a:t>Аппликация готова</a:t>
            </a:r>
            <a:br>
              <a:rPr lang="ru-RU" dirty="0" smtClean="0">
                <a:solidFill>
                  <a:schemeClr val="accent5"/>
                </a:solidFill>
              </a:rPr>
            </a:br>
            <a:r>
              <a:rPr lang="ru-RU" dirty="0" smtClean="0">
                <a:solidFill>
                  <a:schemeClr val="accent5"/>
                </a:solidFill>
              </a:rPr>
              <a:t>Таким букетом можно украсить открытку или картину.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0913" y="1585714"/>
            <a:ext cx="4513262" cy="338494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000" dirty="0" smtClean="0">
              <a:solidFill>
                <a:schemeClr val="accent1"/>
              </a:solidFill>
            </a:endParaRPr>
          </a:p>
          <a:p>
            <a:pPr algn="ctr"/>
            <a:endParaRPr lang="ru-RU" sz="2000" dirty="0" smtClean="0">
              <a:solidFill>
                <a:schemeClr val="accent5"/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5"/>
                </a:solidFill>
              </a:rPr>
              <a:t>Желаем вам творческих успехов.</a:t>
            </a:r>
            <a:endParaRPr lang="ru-RU" sz="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592282"/>
            <a:ext cx="7766936" cy="1849582"/>
          </a:xfrm>
        </p:spPr>
        <p:txBody>
          <a:bodyPr/>
          <a:lstStyle/>
          <a:p>
            <a:pPr algn="l"/>
            <a:r>
              <a:rPr lang="ru-RU" sz="2800" b="1" dirty="0">
                <a:solidFill>
                  <a:schemeClr val="accent5"/>
                </a:solidFill>
              </a:rPr>
              <a:t>Цель</a:t>
            </a:r>
            <a:r>
              <a:rPr lang="ru-RU" sz="2800" dirty="0">
                <a:solidFill>
                  <a:schemeClr val="accent5"/>
                </a:solidFill>
              </a:rPr>
              <a:t>: Научить учащихся изготавливать </a:t>
            </a:r>
            <a:r>
              <a:rPr lang="ru-RU" sz="2800" dirty="0" err="1">
                <a:solidFill>
                  <a:schemeClr val="accent5"/>
                </a:solidFill>
              </a:rPr>
              <a:t>полуобьемную</a:t>
            </a:r>
            <a:r>
              <a:rPr lang="ru-RU" sz="2800" dirty="0">
                <a:solidFill>
                  <a:schemeClr val="accent5"/>
                </a:solidFill>
              </a:rPr>
              <a:t> аппликацию из фоамирана</a:t>
            </a:r>
            <a:r>
              <a:rPr lang="ru-RU" sz="2800" dirty="0" smtClean="0">
                <a:solidFill>
                  <a:schemeClr val="accent5"/>
                </a:solidFill>
              </a:rPr>
              <a:t>.</a:t>
            </a: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2722419"/>
            <a:ext cx="7766936" cy="2425314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accent5"/>
                </a:solidFill>
              </a:rPr>
              <a:t>Задачи</a:t>
            </a:r>
            <a:r>
              <a:rPr lang="ru-RU" sz="2000" dirty="0">
                <a:solidFill>
                  <a:schemeClr val="accent5"/>
                </a:solidFill>
              </a:rPr>
              <a:t>: </a:t>
            </a:r>
          </a:p>
          <a:p>
            <a:pPr algn="l"/>
            <a:r>
              <a:rPr lang="ru-RU" sz="2000" dirty="0">
                <a:solidFill>
                  <a:schemeClr val="accent5"/>
                </a:solidFill>
              </a:rPr>
              <a:t>1. Просмотреть мастер-класс</a:t>
            </a:r>
          </a:p>
          <a:p>
            <a:pPr algn="l"/>
            <a:r>
              <a:rPr lang="ru-RU" sz="2000" dirty="0">
                <a:solidFill>
                  <a:schemeClr val="accent5"/>
                </a:solidFill>
              </a:rPr>
              <a:t>2. Изготовить открытку в технике </a:t>
            </a:r>
            <a:r>
              <a:rPr lang="ru-RU" sz="2000" dirty="0" err="1">
                <a:solidFill>
                  <a:schemeClr val="accent5"/>
                </a:solidFill>
              </a:rPr>
              <a:t>полуобьемные</a:t>
            </a:r>
            <a:r>
              <a:rPr lang="ru-RU" sz="2000" dirty="0">
                <a:solidFill>
                  <a:schemeClr val="accent5"/>
                </a:solidFill>
              </a:rPr>
              <a:t> цветы из фоамирана.</a:t>
            </a:r>
          </a:p>
          <a:p>
            <a:pPr algn="l"/>
            <a:r>
              <a:rPr lang="ru-RU" sz="2000" dirty="0">
                <a:solidFill>
                  <a:schemeClr val="accent5"/>
                </a:solidFill>
              </a:rPr>
              <a:t>3. Прислать в группу в </a:t>
            </a:r>
            <a:r>
              <a:rPr lang="en-US" sz="2000" dirty="0">
                <a:solidFill>
                  <a:schemeClr val="accent5"/>
                </a:solidFill>
              </a:rPr>
              <a:t>WhatsApp</a:t>
            </a:r>
            <a:r>
              <a:rPr lang="ru-RU" sz="2000" dirty="0">
                <a:solidFill>
                  <a:schemeClr val="accent5"/>
                </a:solidFill>
              </a:rPr>
              <a:t> фото </a:t>
            </a:r>
            <a:r>
              <a:rPr lang="ru-RU" sz="2000" dirty="0" smtClean="0">
                <a:solidFill>
                  <a:schemeClr val="accent5"/>
                </a:solidFill>
              </a:rPr>
              <a:t>готовых </a:t>
            </a:r>
            <a:r>
              <a:rPr lang="ru-RU" sz="2000" dirty="0">
                <a:solidFill>
                  <a:schemeClr val="accent5"/>
                </a:solidFill>
              </a:rPr>
              <a:t>изделий.</a:t>
            </a:r>
          </a:p>
          <a:p>
            <a:pPr algn="l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02544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74074"/>
            <a:ext cx="7766936" cy="1558636"/>
          </a:xfrm>
        </p:spPr>
        <p:txBody>
          <a:bodyPr/>
          <a:lstStyle/>
          <a:p>
            <a:pPr algn="l"/>
            <a:r>
              <a:rPr lang="ru-RU" sz="2000" dirty="0" smtClean="0"/>
              <a:t>Инструменты и материал для работы:</a:t>
            </a:r>
            <a:br>
              <a:rPr lang="ru-RU" sz="2000" dirty="0" smtClean="0"/>
            </a:br>
            <a:r>
              <a:rPr lang="ru-RU" sz="2000" dirty="0" smtClean="0"/>
              <a:t>фоамиран зеленый и красный, лист голубой бумаги размером А3, вата, зубочистки, клей «Мастер», ножницы, зеленый маркер или карандаш.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7065" y="2119744"/>
            <a:ext cx="7766937" cy="431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748146"/>
            <a:ext cx="7766936" cy="1319646"/>
          </a:xfrm>
        </p:spPr>
        <p:txBody>
          <a:bodyPr/>
          <a:lstStyle/>
          <a:p>
            <a:pPr algn="l"/>
            <a:r>
              <a:rPr lang="ru-RU" sz="2000" dirty="0" smtClean="0"/>
              <a:t>На зеленом фоамиране зубочисткой нарисовать 6 листов тюльпана. На листиках зубочисткой нарисовать прожилки.</a:t>
            </a:r>
            <a:br>
              <a:rPr lang="ru-RU" sz="2000" dirty="0" smtClean="0"/>
            </a:br>
            <a:r>
              <a:rPr lang="ru-RU" sz="2000" dirty="0" smtClean="0"/>
              <a:t>На красном фоамиране нарисовать 9 лепестков тюльпана.   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8" y="2317173"/>
            <a:ext cx="7766936" cy="422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5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 всех красных лепестках тюльпана зубочисткой нарисовать прожилки.</a:t>
            </a:r>
            <a:br>
              <a:rPr lang="ru-RU" sz="2000" dirty="0" smtClean="0"/>
            </a:br>
            <a:r>
              <a:rPr lang="ru-RU" sz="2000" dirty="0" smtClean="0"/>
              <a:t>Придать лепесткам выгнутую форму.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328979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Так же как лепесткам листикам придать выгнутую форму.</a:t>
            </a:r>
            <a:br>
              <a:rPr lang="ru-RU" sz="2000" dirty="0" smtClean="0"/>
            </a:br>
            <a:r>
              <a:rPr lang="ru-RU" sz="2000" dirty="0" smtClean="0"/>
              <a:t>Из ваты скатать три шарика размером не более половины лепестка.</a:t>
            </a:r>
            <a:br>
              <a:rPr lang="ru-RU" sz="2000" dirty="0" smtClean="0"/>
            </a:br>
            <a:r>
              <a:rPr lang="ru-RU" sz="2000" dirty="0" smtClean="0"/>
              <a:t>В верхней части листа бумаги приклеить один ватный шарик.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863" y="2532658"/>
            <a:ext cx="4183062" cy="3137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2234148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 ватный шарик приклеить два лепестка.</a:t>
            </a:r>
            <a:br>
              <a:rPr lang="ru-RU" sz="2000" dirty="0" smtClean="0"/>
            </a:br>
            <a:r>
              <a:rPr lang="ru-RU" sz="2000" dirty="0" smtClean="0"/>
              <a:t>Сверху на середину приклеить третий лепесток.</a:t>
            </a:r>
            <a:br>
              <a:rPr lang="ru-RU" sz="2000" dirty="0" smtClean="0"/>
            </a:br>
            <a:r>
              <a:rPr lang="ru-RU" sz="2000" dirty="0" smtClean="0"/>
              <a:t>Получился цветок.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863" y="2532658"/>
            <a:ext cx="4183062" cy="3137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340905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Так же как первый сделать еще два цветка.</a:t>
            </a:r>
            <a:br>
              <a:rPr lang="ru-RU" sz="2000" dirty="0" smtClean="0"/>
            </a:br>
            <a:r>
              <a:rPr lang="ru-RU" sz="2000" dirty="0" smtClean="0"/>
              <a:t>Расположив рядом друг с другом.</a:t>
            </a:r>
            <a:br>
              <a:rPr lang="ru-RU" sz="2000" dirty="0" smtClean="0"/>
            </a:br>
            <a:r>
              <a:rPr lang="ru-RU" sz="2000" dirty="0" smtClean="0"/>
              <a:t>Листики промазать клеем только по краям до середины.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863" y="2532658"/>
            <a:ext cx="4183062" cy="3137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295833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Приклеить листики чтоб середина осталась </a:t>
            </a:r>
            <a:r>
              <a:rPr lang="ru-RU" sz="2000" dirty="0" err="1" smtClean="0"/>
              <a:t>обьемной</a:t>
            </a:r>
            <a:r>
              <a:rPr lang="ru-RU" sz="2000" dirty="0" smtClean="0"/>
              <a:t>, чуть ниже цветка.</a:t>
            </a:r>
            <a:br>
              <a:rPr lang="ru-RU" sz="2000" dirty="0" smtClean="0"/>
            </a:br>
            <a:r>
              <a:rPr lang="ru-RU" sz="2000" dirty="0" smtClean="0"/>
              <a:t>Для каждого цветка по 2 листика.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863" y="2532658"/>
            <a:ext cx="4183062" cy="3137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203678200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</TotalTime>
  <Words>241</Words>
  <Application>Microsoft Office PowerPoint</Application>
  <PresentationFormat>Широкоэкранный</PresentationFormat>
  <Paragraphs>19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Wingdings 3</vt:lpstr>
      <vt:lpstr>Грань</vt:lpstr>
      <vt:lpstr>Мастер-класс</vt:lpstr>
      <vt:lpstr>Цель: Научить учащихся изготавливать полуобьемную аппликацию из фоамирана.</vt:lpstr>
      <vt:lpstr>Инструменты и материал для работы: фоамиран зеленый и красный, лист голубой бумаги размером А3, вата, зубочистки, клей «Мастер», ножницы, зеленый маркер или карандаш.</vt:lpstr>
      <vt:lpstr>На зеленом фоамиране зубочисткой нарисовать 6 листов тюльпана. На листиках зубочисткой нарисовать прожилки. На красном фоамиране нарисовать 9 лепестков тюльпана.   </vt:lpstr>
      <vt:lpstr>На всех красных лепестках тюльпана зубочисткой нарисовать прожилки. Придать лепесткам выгнутую форму.</vt:lpstr>
      <vt:lpstr>Так же как лепесткам листикам придать выгнутую форму. Из ваты скатать три шарика размером не более половины лепестка. В верхней части листа бумаги приклеить один ватный шарик.</vt:lpstr>
      <vt:lpstr>На ватный шарик приклеить два лепестка. Сверху на середину приклеить третий лепесток. Получился цветок.</vt:lpstr>
      <vt:lpstr>Так же как первый сделать еще два цветка. Расположив рядом друг с другом. Листики промазать клеем только по краям до середины.</vt:lpstr>
      <vt:lpstr>Приклеить листики чтоб середина осталась обьемной, чуть ниже цветка. Для каждого цветка по 2 листика. </vt:lpstr>
      <vt:lpstr>Карандашом или маркером дорисовать стебелек тюльпанам.</vt:lpstr>
      <vt:lpstr>Аппликация готова Таким букетом можно украсить открытку или картину.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ЮИД Академия</cp:lastModifiedBy>
  <cp:revision>9</cp:revision>
  <dcterms:created xsi:type="dcterms:W3CDTF">2020-04-06T07:58:18Z</dcterms:created>
  <dcterms:modified xsi:type="dcterms:W3CDTF">2020-04-07T12:43:05Z</dcterms:modified>
</cp:coreProperties>
</file>