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7" r:id="rId3"/>
    <p:sldId id="256" r:id="rId4"/>
    <p:sldId id="260" r:id="rId5"/>
    <p:sldId id="261" r:id="rId6"/>
    <p:sldId id="262" r:id="rId7"/>
    <p:sldId id="259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2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2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759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437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816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191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903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54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2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49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9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90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85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64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25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2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4AB28-78AA-4FC1-9BDA-F7665923835C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80F1764-19EF-4877-AE64-DF4592E61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42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Умные игры</a:t>
            </a:r>
            <a:br>
              <a:rPr lang="ru-RU" sz="6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Дополнительная общеобразовательная общеразвивающая программа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«Решение изобретательских задач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2019-2020 учебный год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40068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5853" y="1257299"/>
            <a:ext cx="5111933" cy="38339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9085" y="1253966"/>
            <a:ext cx="5154914" cy="3866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3337" y="1250768"/>
            <a:ext cx="5129350" cy="384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18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" y="439783"/>
            <a:ext cx="8967268" cy="1320800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«Сложи цифры»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9990" y="2839958"/>
            <a:ext cx="4592049" cy="34440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4110" y="1109255"/>
            <a:ext cx="5355771" cy="4016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844" y="2010047"/>
            <a:ext cx="5212080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68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5786" y="941640"/>
            <a:ext cx="6520038" cy="48424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2052" y="1045148"/>
            <a:ext cx="6374537" cy="47809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t="32787" r="-205" b="-3826"/>
          <a:stretch/>
        </p:blipFill>
        <p:spPr>
          <a:xfrm rot="5400000">
            <a:off x="2329155" y="1737429"/>
            <a:ext cx="6374538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etstvograd.ru/wp-content/uploads/g/701-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3" y="296499"/>
            <a:ext cx="5414508" cy="541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ati.ua/upload/iblock/25f/25feb2db9c6d172e2529270a65c945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173" y="3003753"/>
            <a:ext cx="5782815" cy="385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mpic/1220464/img_id7813054408788864549.jpeg/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51" y="401092"/>
            <a:ext cx="2820951" cy="323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044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9749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    «Сложи квадрат»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6" y="1291397"/>
            <a:ext cx="4039673" cy="52513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947" y="403181"/>
            <a:ext cx="4604657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7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4" y="36914"/>
            <a:ext cx="5054238" cy="6738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752" y="0"/>
            <a:ext cx="5188676" cy="68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44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7083"/>
            <a:ext cx="5063187" cy="67509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87" y="101922"/>
            <a:ext cx="4825396" cy="657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8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« Сложи свою фантазию»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09" y="1397726"/>
            <a:ext cx="3872594" cy="51634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95" y="609600"/>
            <a:ext cx="3333750" cy="444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3" y="1567543"/>
            <a:ext cx="3840479" cy="51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7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033" y="-23716"/>
            <a:ext cx="2636205" cy="35149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60" y="-23716"/>
            <a:ext cx="2495944" cy="3327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" y="-1"/>
            <a:ext cx="2753624" cy="3671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06" y="-5143"/>
            <a:ext cx="2608345" cy="34777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" y="3280496"/>
            <a:ext cx="2753624" cy="36714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10" y="3280496"/>
            <a:ext cx="2683128" cy="35775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738" y="3229276"/>
            <a:ext cx="2745385" cy="36605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95" y="3242576"/>
            <a:ext cx="2683128" cy="357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«Сложи узор»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" t="-4428" r="218" b="4428"/>
          <a:stretch/>
        </p:blipFill>
        <p:spPr>
          <a:xfrm>
            <a:off x="5150252" y="0"/>
            <a:ext cx="5062180" cy="6746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75584"/>
            <a:ext cx="3953449" cy="527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4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6780" y="481893"/>
            <a:ext cx="3855150" cy="28913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0525" y="866928"/>
            <a:ext cx="6503573" cy="4877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8"/>
          <a:stretch/>
        </p:blipFill>
        <p:spPr>
          <a:xfrm rot="5400000">
            <a:off x="3961626" y="3266390"/>
            <a:ext cx="3472193" cy="32180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4440" y="1288421"/>
            <a:ext cx="6557554" cy="40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68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643" y="448359"/>
            <a:ext cx="8596668" cy="1320800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«Нарисуй узор»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4107" y="1850056"/>
            <a:ext cx="4786080" cy="358955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4088" y="1116198"/>
            <a:ext cx="5342709" cy="4007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90"/>
          <a:stretch/>
        </p:blipFill>
        <p:spPr>
          <a:xfrm rot="5400000">
            <a:off x="184610" y="2206435"/>
            <a:ext cx="4595226" cy="41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6324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</TotalTime>
  <Words>37</Words>
  <Application>Microsoft Office PowerPoint</Application>
  <PresentationFormat>Широкоэкранный</PresentationFormat>
  <Paragraphs>10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Trebuchet MS</vt:lpstr>
      <vt:lpstr>Wingdings 3</vt:lpstr>
      <vt:lpstr>Аспект</vt:lpstr>
      <vt:lpstr>Умные игры </vt:lpstr>
      <vt:lpstr>     «Сложи квадрат»</vt:lpstr>
      <vt:lpstr>Презентация PowerPoint</vt:lpstr>
      <vt:lpstr>Презентация PowerPoint</vt:lpstr>
      <vt:lpstr> « Сложи свою фантазию»</vt:lpstr>
      <vt:lpstr>Презентация PowerPoint</vt:lpstr>
      <vt:lpstr>«Сложи узор» </vt:lpstr>
      <vt:lpstr>Презентация PowerPoint</vt:lpstr>
      <vt:lpstr>«Нарисуй узор»</vt:lpstr>
      <vt:lpstr>Презентация PowerPoint</vt:lpstr>
      <vt:lpstr>«Сложи цифры»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Умные игры</dc:title>
  <dc:creator>RePack by Diakov</dc:creator>
  <cp:lastModifiedBy>RePack by Diakov</cp:lastModifiedBy>
  <cp:revision>7</cp:revision>
  <dcterms:created xsi:type="dcterms:W3CDTF">2019-12-03T02:11:26Z</dcterms:created>
  <dcterms:modified xsi:type="dcterms:W3CDTF">2019-12-03T03:08:35Z</dcterms:modified>
</cp:coreProperties>
</file>